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47595-C732-4A9F-8FD1-80117D975917}" type="datetimeFigureOut">
              <a:rPr lang="fr-FR" smtClean="0"/>
              <a:t>21/10/2011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75352-8B19-47E1-B1CE-0AE8F3226E5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6600" b="1" dirty="0" smtClean="0">
                <a:solidFill>
                  <a:srgbClr val="FF0000"/>
                </a:solidFill>
              </a:rPr>
              <a:t>Les capteurs</a:t>
            </a:r>
            <a:endParaRPr lang="fr-FR" sz="6600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714" t="36118" r="34943" b="27904"/>
          <a:stretch>
            <a:fillRect/>
          </a:stretch>
        </p:blipFill>
        <p:spPr bwMode="auto">
          <a:xfrm>
            <a:off x="3995936" y="4293096"/>
            <a:ext cx="4732539" cy="239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schneider-electric.be/images/pictures/local/osisense/interrupteurs-de-position-osisense-x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960440" cy="1773813"/>
          </a:xfrm>
          <a:prstGeom prst="rect">
            <a:avLst/>
          </a:prstGeom>
          <a:noFill/>
        </p:spPr>
      </p:pic>
      <p:pic>
        <p:nvPicPr>
          <p:cNvPr id="1030" name="Picture 6" descr="http://www.zoneindustrie.com/var/plain_site/storage/images/entreprises/keyence_france/cellule_photoelectrique__1/1623789-1-fre-FR/cellule_photoelectrique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06333"/>
            <a:ext cx="2736304" cy="3063027"/>
          </a:xfrm>
          <a:prstGeom prst="rect">
            <a:avLst/>
          </a:prstGeom>
          <a:noFill/>
        </p:spPr>
      </p:pic>
      <p:pic>
        <p:nvPicPr>
          <p:cNvPr id="1032" name="Picture 8" descr="http://ldv93.lyc.ac-creteil.fr/spip/local/cache-vignettes/L135xH91/ils-2-28c7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7572" y="188640"/>
            <a:ext cx="2670623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504" name="Rectangle 7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8433" name="Group 1"/>
          <p:cNvGrpSpPr>
            <a:grpSpLocks noChangeAspect="1"/>
          </p:cNvGrpSpPr>
          <p:nvPr/>
        </p:nvGrpSpPr>
        <p:grpSpPr bwMode="auto">
          <a:xfrm>
            <a:off x="2195736" y="233571"/>
            <a:ext cx="5040560" cy="6147757"/>
            <a:chOff x="2407" y="4234"/>
            <a:chExt cx="15808" cy="13635"/>
          </a:xfrm>
        </p:grpSpPr>
        <p:sp>
          <p:nvSpPr>
            <p:cNvPr id="18503" name="AutoShape 71"/>
            <p:cNvSpPr>
              <a:spLocks noChangeAspect="1" noChangeArrowheads="1" noTextEdit="1"/>
            </p:cNvSpPr>
            <p:nvPr/>
          </p:nvSpPr>
          <p:spPr bwMode="auto">
            <a:xfrm>
              <a:off x="2407" y="4234"/>
              <a:ext cx="15808" cy="1363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502" name="Oval 70"/>
            <p:cNvSpPr>
              <a:spLocks noChangeArrowheads="1"/>
            </p:cNvSpPr>
            <p:nvPr/>
          </p:nvSpPr>
          <p:spPr bwMode="auto">
            <a:xfrm>
              <a:off x="2872" y="4640"/>
              <a:ext cx="1749" cy="8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501" name="Text Box 69"/>
            <p:cNvSpPr txBox="1">
              <a:spLocks noChangeArrowheads="1"/>
            </p:cNvSpPr>
            <p:nvPr/>
          </p:nvSpPr>
          <p:spPr bwMode="auto">
            <a:xfrm>
              <a:off x="2992" y="4804"/>
              <a:ext cx="1658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1440" tIns="30720" rIns="61440" bIns="30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Objet à détecter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18498" name="Group 66"/>
            <p:cNvGrpSpPr>
              <a:grpSpLocks/>
            </p:cNvGrpSpPr>
            <p:nvPr/>
          </p:nvGrpSpPr>
          <p:grpSpPr bwMode="auto">
            <a:xfrm>
              <a:off x="2499" y="5895"/>
              <a:ext cx="2540" cy="1599"/>
              <a:chOff x="2499" y="5895"/>
              <a:chExt cx="2540" cy="1599"/>
            </a:xfrm>
          </p:grpSpPr>
          <p:sp>
            <p:nvSpPr>
              <p:cNvPr id="18500" name="AutoShape 68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99" name="Text Box 67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L’objet est-il solide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95" name="Group 63"/>
            <p:cNvGrpSpPr>
              <a:grpSpLocks/>
            </p:cNvGrpSpPr>
            <p:nvPr/>
          </p:nvGrpSpPr>
          <p:grpSpPr bwMode="auto">
            <a:xfrm>
              <a:off x="2544" y="7852"/>
              <a:ext cx="2540" cy="1598"/>
              <a:chOff x="2499" y="5895"/>
              <a:chExt cx="2540" cy="1599"/>
            </a:xfrm>
          </p:grpSpPr>
          <p:sp>
            <p:nvSpPr>
              <p:cNvPr id="18497" name="AutoShape 65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96" name="Text Box 64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Le contact du détecteur avec l’objet est-il possible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92" name="Group 60"/>
            <p:cNvGrpSpPr>
              <a:grpSpLocks/>
            </p:cNvGrpSpPr>
            <p:nvPr/>
          </p:nvGrpSpPr>
          <p:grpSpPr bwMode="auto">
            <a:xfrm>
              <a:off x="7961" y="14070"/>
              <a:ext cx="2539" cy="1598"/>
              <a:chOff x="2499" y="5895"/>
              <a:chExt cx="2540" cy="1599"/>
            </a:xfrm>
          </p:grpSpPr>
          <p:sp>
            <p:nvSpPr>
              <p:cNvPr id="18494" name="AutoShape 62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93" name="Text Box 61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L’espace de montage du détecteur est-il important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89" name="Group 57"/>
            <p:cNvGrpSpPr>
              <a:grpSpLocks/>
            </p:cNvGrpSpPr>
            <p:nvPr/>
          </p:nvGrpSpPr>
          <p:grpSpPr bwMode="auto">
            <a:xfrm>
              <a:off x="2589" y="9898"/>
              <a:ext cx="2541" cy="1598"/>
              <a:chOff x="2499" y="5895"/>
              <a:chExt cx="2540" cy="1599"/>
            </a:xfrm>
          </p:grpSpPr>
          <p:sp>
            <p:nvSpPr>
              <p:cNvPr id="18491" name="AutoShape 59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90" name="Text Box 58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L’objet a-t-il une masse &gt;500g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86" name="Group 54"/>
            <p:cNvGrpSpPr>
              <a:grpSpLocks/>
            </p:cNvGrpSpPr>
            <p:nvPr/>
          </p:nvGrpSpPr>
          <p:grpSpPr bwMode="auto">
            <a:xfrm>
              <a:off x="12473" y="11918"/>
              <a:ext cx="2541" cy="1599"/>
              <a:chOff x="2499" y="5895"/>
              <a:chExt cx="2540" cy="1599"/>
            </a:xfrm>
          </p:grpSpPr>
          <p:sp>
            <p:nvSpPr>
              <p:cNvPr id="18488" name="AutoShape 56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87" name="Text Box 55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La distance objet / détecteur est-elle &gt; 15mm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83" name="Group 51"/>
            <p:cNvGrpSpPr>
              <a:grpSpLocks/>
            </p:cNvGrpSpPr>
            <p:nvPr/>
          </p:nvGrpSpPr>
          <p:grpSpPr bwMode="auto">
            <a:xfrm>
              <a:off x="7961" y="9914"/>
              <a:ext cx="2541" cy="1599"/>
              <a:chOff x="2499" y="5895"/>
              <a:chExt cx="2540" cy="1599"/>
            </a:xfrm>
          </p:grpSpPr>
          <p:sp>
            <p:nvSpPr>
              <p:cNvPr id="18485" name="AutoShape 53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84" name="Text Box 52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1440" tIns="30720" rIns="61440" bIns="30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L’objet est-il métallique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80" name="Group 48"/>
            <p:cNvGrpSpPr>
              <a:grpSpLocks/>
            </p:cNvGrpSpPr>
            <p:nvPr/>
          </p:nvGrpSpPr>
          <p:grpSpPr bwMode="auto">
            <a:xfrm>
              <a:off x="2431" y="11876"/>
              <a:ext cx="2840" cy="1789"/>
              <a:chOff x="2499" y="5895"/>
              <a:chExt cx="2540" cy="1599"/>
            </a:xfrm>
          </p:grpSpPr>
          <p:sp>
            <p:nvSpPr>
              <p:cNvPr id="18482" name="AutoShape 50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81" name="Text Box 49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848" tIns="34424" rIns="68848" bIns="3442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La vitesse de l’objet est-elle &lt; 1.5m/s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77" name="Group 45"/>
            <p:cNvGrpSpPr>
              <a:grpSpLocks/>
            </p:cNvGrpSpPr>
            <p:nvPr/>
          </p:nvGrpSpPr>
          <p:grpSpPr bwMode="auto">
            <a:xfrm>
              <a:off x="7820" y="11892"/>
              <a:ext cx="2842" cy="1789"/>
              <a:chOff x="2499" y="5895"/>
              <a:chExt cx="2540" cy="1599"/>
            </a:xfrm>
          </p:grpSpPr>
          <p:sp>
            <p:nvSpPr>
              <p:cNvPr id="18479" name="AutoShape 47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78" name="Text Box 46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848" tIns="34424" rIns="68848" bIns="3442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La distance objet / détecteur est-elle &lt;48mm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8474" name="Group 42"/>
            <p:cNvGrpSpPr>
              <a:grpSpLocks/>
            </p:cNvGrpSpPr>
            <p:nvPr/>
          </p:nvGrpSpPr>
          <p:grpSpPr bwMode="auto">
            <a:xfrm>
              <a:off x="2407" y="14019"/>
              <a:ext cx="2844" cy="1789"/>
              <a:chOff x="2499" y="5895"/>
              <a:chExt cx="2540" cy="1599"/>
            </a:xfrm>
          </p:grpSpPr>
          <p:sp>
            <p:nvSpPr>
              <p:cNvPr id="18476" name="AutoShape 44"/>
              <p:cNvSpPr>
                <a:spLocks noChangeArrowheads="1"/>
              </p:cNvSpPr>
              <p:nvPr/>
            </p:nvSpPr>
            <p:spPr bwMode="auto">
              <a:xfrm>
                <a:off x="2499" y="5895"/>
                <a:ext cx="2540" cy="1599"/>
              </a:xfrm>
              <a:prstGeom prst="diamond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500"/>
              </a:p>
            </p:txBody>
          </p:sp>
          <p:sp>
            <p:nvSpPr>
              <p:cNvPr id="18475" name="Text Box 43"/>
              <p:cNvSpPr txBox="1">
                <a:spLocks noChangeArrowheads="1"/>
              </p:cNvSpPr>
              <p:nvPr/>
            </p:nvSpPr>
            <p:spPr bwMode="auto">
              <a:xfrm>
                <a:off x="2858" y="6059"/>
                <a:ext cx="1987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848" tIns="34424" rIns="68848" bIns="3442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5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</a:rPr>
                  <a:t>La fréquence de passage de l’objet est-elle &lt;1Hz ?</a:t>
                </a:r>
                <a:endPara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8473" name="Text Box 41"/>
            <p:cNvSpPr txBox="1">
              <a:spLocks noChangeArrowheads="1"/>
            </p:cNvSpPr>
            <p:nvPr/>
          </p:nvSpPr>
          <p:spPr bwMode="auto">
            <a:xfrm>
              <a:off x="2407" y="16253"/>
              <a:ext cx="2823" cy="14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8236" tIns="39118" rIns="78236" bIns="391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Interrupteur à contact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72" name="Text Box 40"/>
            <p:cNvSpPr txBox="1">
              <a:spLocks noChangeArrowheads="1"/>
            </p:cNvSpPr>
            <p:nvPr/>
          </p:nvSpPr>
          <p:spPr bwMode="auto">
            <a:xfrm>
              <a:off x="15491" y="16128"/>
              <a:ext cx="2567" cy="15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8236" tIns="39118" rIns="78236" bIns="391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Capacitif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71" name="Text Box 39"/>
            <p:cNvSpPr txBox="1">
              <a:spLocks noChangeArrowheads="1"/>
            </p:cNvSpPr>
            <p:nvPr/>
          </p:nvSpPr>
          <p:spPr bwMode="auto">
            <a:xfrm>
              <a:off x="7291" y="16181"/>
              <a:ext cx="3831" cy="15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8236" tIns="39118" rIns="78236" bIns="391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inductif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70" name="Text Box 38"/>
            <p:cNvSpPr txBox="1">
              <a:spLocks noChangeArrowheads="1"/>
            </p:cNvSpPr>
            <p:nvPr/>
          </p:nvSpPr>
          <p:spPr bwMode="auto">
            <a:xfrm>
              <a:off x="12201" y="16170"/>
              <a:ext cx="3126" cy="15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8236" tIns="39118" rIns="78236" bIns="391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photoélectrique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69" name="AutoShape 37"/>
            <p:cNvSpPr>
              <a:spLocks noChangeShapeType="1"/>
            </p:cNvSpPr>
            <p:nvPr/>
          </p:nvSpPr>
          <p:spPr bwMode="auto">
            <a:xfrm>
              <a:off x="3769" y="7494"/>
              <a:ext cx="46" cy="35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8" name="AutoShape 36"/>
            <p:cNvSpPr>
              <a:spLocks noChangeShapeType="1"/>
            </p:cNvSpPr>
            <p:nvPr/>
          </p:nvSpPr>
          <p:spPr bwMode="auto">
            <a:xfrm>
              <a:off x="3815" y="9450"/>
              <a:ext cx="45" cy="4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7" name="AutoShape 35"/>
            <p:cNvSpPr>
              <a:spLocks noChangeShapeType="1"/>
            </p:cNvSpPr>
            <p:nvPr/>
          </p:nvSpPr>
          <p:spPr bwMode="auto">
            <a:xfrm flipH="1">
              <a:off x="3851" y="11496"/>
              <a:ext cx="9" cy="3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6" name="AutoShape 34"/>
            <p:cNvSpPr>
              <a:spLocks noChangeShapeType="1"/>
            </p:cNvSpPr>
            <p:nvPr/>
          </p:nvSpPr>
          <p:spPr bwMode="auto">
            <a:xfrm flipH="1">
              <a:off x="3829" y="13665"/>
              <a:ext cx="22" cy="35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5" name="AutoShape 33"/>
            <p:cNvSpPr>
              <a:spLocks noChangeShapeType="1"/>
            </p:cNvSpPr>
            <p:nvPr/>
          </p:nvSpPr>
          <p:spPr bwMode="auto">
            <a:xfrm flipH="1">
              <a:off x="3819" y="15808"/>
              <a:ext cx="10" cy="4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4" name="AutoShape 32"/>
            <p:cNvSpPr>
              <a:spLocks noChangeShapeType="1"/>
            </p:cNvSpPr>
            <p:nvPr/>
          </p:nvSpPr>
          <p:spPr bwMode="auto">
            <a:xfrm>
              <a:off x="9232" y="11513"/>
              <a:ext cx="9" cy="3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3" name="AutoShape 31"/>
            <p:cNvSpPr>
              <a:spLocks noChangeShapeType="1"/>
            </p:cNvSpPr>
            <p:nvPr/>
          </p:nvSpPr>
          <p:spPr bwMode="auto">
            <a:xfrm flipH="1">
              <a:off x="9231" y="13681"/>
              <a:ext cx="10" cy="38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2" name="AutoShape 30"/>
            <p:cNvSpPr>
              <a:spLocks noChangeShapeType="1"/>
            </p:cNvSpPr>
            <p:nvPr/>
          </p:nvSpPr>
          <p:spPr bwMode="auto">
            <a:xfrm flipH="1">
              <a:off x="9207" y="15668"/>
              <a:ext cx="24" cy="51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1" name="AutoShape 29"/>
            <p:cNvSpPr>
              <a:spLocks noChangeShapeType="1"/>
            </p:cNvSpPr>
            <p:nvPr/>
          </p:nvSpPr>
          <p:spPr bwMode="auto">
            <a:xfrm>
              <a:off x="13744" y="13517"/>
              <a:ext cx="20" cy="265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60" name="AutoShape 28"/>
            <p:cNvSpPr>
              <a:spLocks noChangeShapeType="1"/>
            </p:cNvSpPr>
            <p:nvPr/>
          </p:nvSpPr>
          <p:spPr bwMode="auto">
            <a:xfrm>
              <a:off x="5084" y="8651"/>
              <a:ext cx="4148" cy="1263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9" name="AutoShape 27"/>
            <p:cNvSpPr>
              <a:spLocks noChangeShapeType="1"/>
            </p:cNvSpPr>
            <p:nvPr/>
          </p:nvSpPr>
          <p:spPr bwMode="auto">
            <a:xfrm flipV="1">
              <a:off x="5130" y="8654"/>
              <a:ext cx="1481" cy="2043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8" name="AutoShape 26"/>
            <p:cNvSpPr>
              <a:spLocks noChangeShapeType="1"/>
            </p:cNvSpPr>
            <p:nvPr/>
          </p:nvSpPr>
          <p:spPr bwMode="auto">
            <a:xfrm flipV="1">
              <a:off x="5271" y="8654"/>
              <a:ext cx="1340" cy="4116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7" name="AutoShape 25"/>
            <p:cNvSpPr>
              <a:spLocks noChangeShapeType="1"/>
            </p:cNvSpPr>
            <p:nvPr/>
          </p:nvSpPr>
          <p:spPr bwMode="auto">
            <a:xfrm flipV="1">
              <a:off x="5180" y="8654"/>
              <a:ext cx="1427" cy="6285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6" name="AutoShape 24"/>
            <p:cNvSpPr>
              <a:spLocks noChangeShapeType="1"/>
            </p:cNvSpPr>
            <p:nvPr/>
          </p:nvSpPr>
          <p:spPr bwMode="auto">
            <a:xfrm>
              <a:off x="10502" y="10714"/>
              <a:ext cx="3242" cy="1204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5" name="AutoShape 23"/>
            <p:cNvSpPr>
              <a:spLocks noChangeShapeType="1"/>
            </p:cNvSpPr>
            <p:nvPr/>
          </p:nvSpPr>
          <p:spPr bwMode="auto">
            <a:xfrm>
              <a:off x="10500" y="14869"/>
              <a:ext cx="3267" cy="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4" name="AutoShape 22"/>
            <p:cNvSpPr>
              <a:spLocks noChangeShapeType="1"/>
            </p:cNvSpPr>
            <p:nvPr/>
          </p:nvSpPr>
          <p:spPr bwMode="auto">
            <a:xfrm>
              <a:off x="10662" y="12787"/>
              <a:ext cx="1265" cy="2084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3" name="AutoShape 21"/>
            <p:cNvSpPr>
              <a:spLocks noChangeShapeType="1"/>
            </p:cNvSpPr>
            <p:nvPr/>
          </p:nvSpPr>
          <p:spPr bwMode="auto">
            <a:xfrm>
              <a:off x="15014" y="12718"/>
              <a:ext cx="1762" cy="1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2" name="AutoShape 20"/>
            <p:cNvSpPr>
              <a:spLocks noChangeShapeType="1"/>
            </p:cNvSpPr>
            <p:nvPr/>
          </p:nvSpPr>
          <p:spPr bwMode="auto">
            <a:xfrm>
              <a:off x="5039" y="6695"/>
              <a:ext cx="11735" cy="9433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1" name="AutoShape 19"/>
            <p:cNvSpPr>
              <a:spLocks noChangeShapeType="1"/>
            </p:cNvSpPr>
            <p:nvPr/>
          </p:nvSpPr>
          <p:spPr bwMode="auto">
            <a:xfrm>
              <a:off x="3747" y="5536"/>
              <a:ext cx="22" cy="3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500"/>
            </a:p>
          </p:txBody>
        </p:sp>
        <p:sp>
          <p:nvSpPr>
            <p:cNvPr id="18450" name="Text Box 18"/>
            <p:cNvSpPr txBox="1">
              <a:spLocks noChangeArrowheads="1"/>
            </p:cNvSpPr>
            <p:nvPr/>
          </p:nvSpPr>
          <p:spPr bwMode="auto">
            <a:xfrm>
              <a:off x="5230" y="8295"/>
              <a:ext cx="1083" cy="4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13928" y="13523"/>
              <a:ext cx="988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9408" y="15637"/>
              <a:ext cx="989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7" name="Text Box 15"/>
            <p:cNvSpPr txBox="1">
              <a:spLocks noChangeArrowheads="1"/>
            </p:cNvSpPr>
            <p:nvPr/>
          </p:nvSpPr>
          <p:spPr bwMode="auto">
            <a:xfrm>
              <a:off x="9431" y="13673"/>
              <a:ext cx="989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6" name="Text Box 14"/>
            <p:cNvSpPr txBox="1">
              <a:spLocks noChangeArrowheads="1"/>
            </p:cNvSpPr>
            <p:nvPr/>
          </p:nvSpPr>
          <p:spPr bwMode="auto">
            <a:xfrm>
              <a:off x="9431" y="11458"/>
              <a:ext cx="989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3994" y="9444"/>
              <a:ext cx="988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4041" y="11442"/>
              <a:ext cx="988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3" name="Text Box 11"/>
            <p:cNvSpPr txBox="1">
              <a:spLocks noChangeArrowheads="1"/>
            </p:cNvSpPr>
            <p:nvPr/>
          </p:nvSpPr>
          <p:spPr bwMode="auto">
            <a:xfrm>
              <a:off x="3994" y="13589"/>
              <a:ext cx="988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4041" y="15770"/>
              <a:ext cx="988" cy="4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oui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5277" y="10343"/>
              <a:ext cx="108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5395" y="12457"/>
              <a:ext cx="1083" cy="4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5395" y="14538"/>
              <a:ext cx="1083" cy="4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10621" y="14472"/>
              <a:ext cx="108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10739" y="12424"/>
              <a:ext cx="1082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10621" y="10393"/>
              <a:ext cx="108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5" name="Text Box 3"/>
            <p:cNvSpPr txBox="1">
              <a:spLocks noChangeArrowheads="1"/>
            </p:cNvSpPr>
            <p:nvPr/>
          </p:nvSpPr>
          <p:spPr bwMode="auto">
            <a:xfrm>
              <a:off x="15188" y="12391"/>
              <a:ext cx="108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434" name="Text Box 2"/>
            <p:cNvSpPr txBox="1">
              <a:spLocks noChangeArrowheads="1"/>
            </p:cNvSpPr>
            <p:nvPr/>
          </p:nvSpPr>
          <p:spPr bwMode="auto">
            <a:xfrm>
              <a:off x="5230" y="6364"/>
              <a:ext cx="1083" cy="4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5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non</a:t>
              </a:r>
              <a:endParaRPr kumimoji="0" lang="fr-FR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Fonction d’un capteur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6552728" cy="381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capteur est un élément qui convertit une grandeur physique en un signal exploitable par la partie commande</a:t>
            </a:r>
          </a:p>
          <a:p>
            <a:endParaRPr lang="fr-FR" dirty="0" smtClean="0"/>
          </a:p>
          <a:p>
            <a:r>
              <a:rPr lang="fr-FR" dirty="0" smtClean="0"/>
              <a:t>Exemples de grandeurs physiques qu’un capteur peut détecter: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Nature des signaux de sortie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t="41953" r="4399" b="31469"/>
          <a:stretch>
            <a:fillRect/>
          </a:stretch>
        </p:blipFill>
        <p:spPr bwMode="auto">
          <a:xfrm>
            <a:off x="179512" y="3573016"/>
            <a:ext cx="8928992" cy="186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Exemples de capteurs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t="37031" r="6250" b="14735"/>
          <a:stretch>
            <a:fillRect/>
          </a:stretch>
        </p:blipFill>
        <p:spPr bwMode="auto">
          <a:xfrm>
            <a:off x="107504" y="2708920"/>
            <a:ext cx="89573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Détecteur de position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 descr="http://img.directindustry.fr/images_di/photo-g/interrupteur-de-position-antideflagrant-272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134100" cy="4533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Détecteur de proximité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Inductif et capacitif</a:t>
            </a:r>
            <a:endParaRPr lang="fr-FR" dirty="0"/>
          </a:p>
        </p:txBody>
      </p:sp>
      <p:pic>
        <p:nvPicPr>
          <p:cNvPr id="21505" name="Picture 1" descr="G:\1_EE SI\3_les capteurs\Cours\html capteurs\inducti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063" y="2638425"/>
            <a:ext cx="2809875" cy="1581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Détecteur photoélectrique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481" name="Picture 1" descr="G:\1_EE SI\3_les capteurs\Cours\html capteurs\photobarrag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75" y="2771775"/>
            <a:ext cx="3905250" cy="1314450"/>
          </a:xfrm>
          <a:prstGeom prst="rect">
            <a:avLst/>
          </a:prstGeom>
          <a:noFill/>
        </p:spPr>
      </p:pic>
      <p:pic>
        <p:nvPicPr>
          <p:cNvPr id="20482" name="Picture 2" descr="G:\1_EE SI\3_les capteurs\Cours\html capteurs\photoproxi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37112"/>
            <a:ext cx="3905250" cy="1314450"/>
          </a:xfrm>
          <a:prstGeom prst="rect">
            <a:avLst/>
          </a:prstGeom>
          <a:noFill/>
        </p:spPr>
      </p:pic>
      <p:pic>
        <p:nvPicPr>
          <p:cNvPr id="20483" name="Picture 3" descr="G:\1_EE SI\3_les capteurs\Cours\html capteurs\photoreflex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581128"/>
            <a:ext cx="3905250" cy="131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Interrupteur à lame souple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7" name="Picture 1" descr="G:\1_EE SI\3_les capteurs\Cours\html capteurs\ilsveri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0"/>
            <a:ext cx="7294655" cy="2642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140</Words>
  <Application>Microsoft Office PowerPoint</Application>
  <PresentationFormat>Affichage à l'écran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capteurs</vt:lpstr>
      <vt:lpstr>Fonction d’un capteur</vt:lpstr>
      <vt:lpstr>Diapositive 3</vt:lpstr>
      <vt:lpstr>Nature des signaux de sortie</vt:lpstr>
      <vt:lpstr>Exemples de capteurs</vt:lpstr>
      <vt:lpstr>Détecteur de position</vt:lpstr>
      <vt:lpstr>Détecteur de proximité</vt:lpstr>
      <vt:lpstr>Détecteur photoélectrique</vt:lpstr>
      <vt:lpstr>Interrupteur à lame souple</vt:lpstr>
      <vt:lpstr>Diapositive 10</vt:lpstr>
    </vt:vector>
  </TitlesOfParts>
  <Company>Education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capteurs</dc:title>
  <dc:creator>Administrateur</dc:creator>
  <cp:lastModifiedBy>Administrateur</cp:lastModifiedBy>
  <cp:revision>8</cp:revision>
  <dcterms:created xsi:type="dcterms:W3CDTF">2011-10-21T14:13:00Z</dcterms:created>
  <dcterms:modified xsi:type="dcterms:W3CDTF">2011-10-21T14:33:11Z</dcterms:modified>
</cp:coreProperties>
</file>